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1" r:id="rId3"/>
    <p:sldId id="256" r:id="rId4"/>
    <p:sldId id="258" r:id="rId5"/>
    <p:sldId id="259" r:id="rId6"/>
    <p:sldId id="280" r:id="rId7"/>
    <p:sldId id="269" r:id="rId8"/>
    <p:sldId id="260" r:id="rId9"/>
    <p:sldId id="270" r:id="rId10"/>
    <p:sldId id="261" r:id="rId11"/>
    <p:sldId id="272" r:id="rId12"/>
    <p:sldId id="262" r:id="rId13"/>
    <p:sldId id="263" r:id="rId14"/>
    <p:sldId id="265" r:id="rId15"/>
    <p:sldId id="264" r:id="rId16"/>
    <p:sldId id="274" r:id="rId17"/>
    <p:sldId id="273" r:id="rId18"/>
    <p:sldId id="275" r:id="rId19"/>
    <p:sldId id="266" r:id="rId20"/>
    <p:sldId id="276" r:id="rId21"/>
    <p:sldId id="267" r:id="rId22"/>
    <p:sldId id="277" r:id="rId23"/>
    <p:sldId id="268" r:id="rId24"/>
    <p:sldId id="278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33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92971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C:\Users\Рузия\Desktop\точечный массаж\детс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7154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Рузия\Desktop\точечный массаж\БО 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Рузия\Desktop\точечный массаж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1" name="Picture 3" descr="C:\Users\Рузия\Desktop\точечный массаж\БО дет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Рузия\Desktop\точечный массаж\БО дет 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Презентация основана  на методике </a:t>
            </a:r>
            <a:r>
              <a:rPr lang="ru-RU" b="1" dirty="0" smtClean="0"/>
              <a:t>массажа  Уманской, которая  нормализует работу жизненно важных органов, повышая защитные функции организма. </a:t>
            </a:r>
            <a:endParaRPr lang="ru-RU" dirty="0" smtClean="0"/>
          </a:p>
          <a:p>
            <a:r>
              <a:rPr lang="ru-RU" dirty="0" smtClean="0"/>
              <a:t>Использовала методику Уманской «</a:t>
            </a:r>
            <a:r>
              <a:rPr lang="ru-RU" b="1" dirty="0" smtClean="0"/>
              <a:t>9 зон для массажа». </a:t>
            </a:r>
          </a:p>
          <a:p>
            <a:r>
              <a:rPr lang="ru-RU" b="1" dirty="0" smtClean="0"/>
              <a:t>Важные моменты</a:t>
            </a:r>
            <a:endParaRPr lang="ru-RU" dirty="0" smtClean="0"/>
          </a:p>
          <a:p>
            <a:r>
              <a:rPr lang="ru-RU" dirty="0" smtClean="0"/>
              <a:t>Перед массажем согреваем руки, массируя пальцы и кисти.</a:t>
            </a:r>
          </a:p>
          <a:p>
            <a:r>
              <a:rPr lang="ru-RU" u="sng" dirty="0" smtClean="0"/>
              <a:t>Порядок воздействия</a:t>
            </a:r>
            <a:r>
              <a:rPr lang="ru-RU" dirty="0" smtClean="0"/>
              <a:t> обязательно сохраняем согласно нумерации Уманской, начинаем с I зоны и завершаем IX.</a:t>
            </a:r>
          </a:p>
          <a:p>
            <a:r>
              <a:rPr lang="ru-RU" dirty="0" smtClean="0"/>
              <a:t>Массаж делаем подушечками пальцев (не вонзая ногти) рук 2-мя способами:</a:t>
            </a:r>
          </a:p>
          <a:p>
            <a:r>
              <a:rPr lang="ru-RU" dirty="0" smtClean="0"/>
              <a:t>I — прижимаем к коже и вращаем ими, подобно ввинчиванию, девять раз по ходу часовой стрелки и против нее. На одну точку тратим около 6 секунд, то есть три движения получаются в секунду.</a:t>
            </a:r>
          </a:p>
          <a:p>
            <a:r>
              <a:rPr lang="ru-RU" dirty="0" smtClean="0"/>
              <a:t>II — по методу </a:t>
            </a:r>
            <a:r>
              <a:rPr lang="ru-RU" dirty="0" err="1" smtClean="0"/>
              <a:t>Шиацу</a:t>
            </a:r>
            <a:r>
              <a:rPr lang="ru-RU" dirty="0" smtClean="0"/>
              <a:t>: производим непрерывное давление 5-7 сек, перерыв 1-2 вдоха или секунд, повторить всего 3-5 раз.</a:t>
            </a:r>
          </a:p>
          <a:p>
            <a:r>
              <a:rPr lang="ru-RU" dirty="0" smtClean="0"/>
              <a:t>В 4-ой зоне — </a:t>
            </a:r>
            <a:r>
              <a:rPr lang="ru-RU" u="sng" dirty="0" smtClean="0"/>
              <a:t>никаких вращений</a:t>
            </a:r>
            <a:r>
              <a:rPr lang="ru-RU" dirty="0" smtClean="0"/>
              <a:t> (!), движения только СВЕРХУ ВНИЗ (!).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5" name="Picture 5" descr="C:\Users\Рузия\Desktop\точечный массаж\уш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Рузия\Desktop\точечный массаж\БО дет 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Рузия\Desktop\точечный массаж\БО 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/>
              <a:t>Будьте здоровы!!!!!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347375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узия\Desktop\точечный массаж\БО 1 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81000"/>
            <a:ext cx="8715436" cy="6477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Проконсультируйтесь с лечащим врачом!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7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215370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Рузия\Desktop\точечный массаж\БО 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Рузия\Desktop\точечный массаж\БО дет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657227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4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Рузия\Desktop\точечный массаж\БО ДЕТ 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150</Words>
  <Application>Microsoft Office PowerPoint</Application>
  <PresentationFormat>Экран (4:3)</PresentationFormat>
  <Paragraphs>11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Calibri</vt:lpstr>
      <vt:lpstr>Constantia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Проконсультируйтесь с лечащим врачом!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здоровы!!!!!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Гришанина</dc:creator>
  <cp:lastModifiedBy>пользователь</cp:lastModifiedBy>
  <cp:revision>13</cp:revision>
  <dcterms:created xsi:type="dcterms:W3CDTF">2020-04-06T12:55:19Z</dcterms:created>
  <dcterms:modified xsi:type="dcterms:W3CDTF">2020-04-27T12:07:42Z</dcterms:modified>
</cp:coreProperties>
</file>